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C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2EDE53-DB81-467D-B7B1-304A54B2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B83F39-5775-4242-88D9-E5620BA5E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8387A1-6446-4850-A72D-C111E869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CF8708-ACA5-49BD-94F2-C029FC5E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E6FE4A-2FDF-4B05-B7DF-A45B6E36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71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E377C-2593-4E47-9473-32BBA16B3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CE68A51-DBA7-480F-B776-8F384E512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F26CEC-31E7-46E9-AFC9-D062918AF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A972D5-206C-4CF1-B597-A2203748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D759A-C190-4542-9480-8AC9BDA1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46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74D8ACC-0E37-4B1D-B98C-CAF6DFF728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79B4B94-09C6-44DC-B191-6A8289311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E4916F-55C0-4E10-A617-3FB5626B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EBB122-0020-449D-88F9-0BC09A5E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F2DFC3-9D0D-415A-9A8E-E8E88E6A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05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4B997E-156D-4231-B9C2-F6DB5CF0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337A7B-4998-452E-B1B7-9F588DCFA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8787E6-7036-44B1-9DB4-56472816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74A7BA-10F1-408F-B7FA-E20F563D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5F2AD8-ABEB-4844-B5BF-79F3B2B9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989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302FE9-546A-41C5-A8EA-5D9B154B3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B98AB8-9322-47D1-91CA-C5BE18912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1601A4-652F-4FDD-B72E-F38CDF59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59C6D5-883F-4EC8-B79B-02D93CEB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21BCBC-2A1E-4A60-8F9E-702F8257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593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12497-AEB8-4CE0-84D3-4E372A33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A08DCE-FF6F-431F-82E8-FDED84026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4FA1EA-2A43-4A86-A1B1-80BDAB20E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E7EA20-2A76-4C8C-93C7-A38FC9447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C0FD34-24C1-439C-802E-32028E4C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1B4B21-36A3-4431-B69F-F368D9A6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16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28A8BD-88B3-47A0-A997-97189381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D0770D-DF04-4D90-88AB-EBCCCD1EA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F27A7B6-9B1D-400D-BF82-DFEFE6762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6AB593-E79E-4F11-93CF-29AE286D7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362FFF-2195-49B1-AB6F-CBEEBBFE1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4BD7F0-0930-4658-856A-D811624C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8C851F2-7A09-468C-BB07-70416C43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D097EDD-3903-405D-A292-4E2E710E2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55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1D5DA-B1C2-4391-944E-EA053782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4C549D-EC27-4F8C-BEB2-B0AE3771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5687B2-47B0-48D3-9D8B-06C1CE3D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5ED2C-FDB1-4806-99D7-9078F00B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88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8E4CC5-73D3-4280-A26E-A3EC29D9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33560B-E72A-40A6-B8CB-00C7DA8D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F4B3A6-AEA2-40AD-A256-C1B1F6A6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08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1A40ED-1D2A-4583-AA64-AC691E7F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777E73-25C7-470B-8937-020A16A5A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71EB0A4-53ED-45D6-B977-2F058664C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574DE4-465C-425E-B7C8-DF785F75D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64E196-429C-4C1B-BC21-49F0199B6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E6D125-36EA-417C-806F-D2A8F3BC5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51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6D46FC-F147-475E-AF02-D3165187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FDD76CA-4D7D-459C-9D9D-9AFF7B834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75975E-C6D3-438C-B4A9-55115AD07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4AEE0C-F9B7-499D-9CC0-828088224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1266AD-A451-4094-A7B6-F309FFD0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6F8EC5-A86C-48F0-8A6A-2294EA0A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99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30B8BE-D68E-4E28-B7BF-65E88758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69BC85-A8EF-41BE-9C23-F3408BC6D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669713-4802-4068-A533-2BF889D72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5AB09-BD5A-4D63-BF20-152587CF99A2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6FBB8C-1C9A-4564-B862-C347281AF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57455F-5919-440F-9A58-340DEC574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43AF0-4D13-4496-9714-2E409CFB7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17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地面, 室外, 棒球, 個人 的圖片&#10;&#10;自動產生的描述">
            <a:extLst>
              <a:ext uri="{FF2B5EF4-FFF2-40B4-BE49-F238E27FC236}">
                <a16:creationId xmlns:a16="http://schemas.microsoft.com/office/drawing/2014/main" id="{68E05910-3300-4857-812C-1116B1C40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93" y="-157018"/>
            <a:ext cx="10258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8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68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21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圖片 2" descr="一張含有 文字, 個人, 團體, 鋪設 的圖片&#10;&#10;自動產生的描述">
            <a:extLst>
              <a:ext uri="{FF2B5EF4-FFF2-40B4-BE49-F238E27FC236}">
                <a16:creationId xmlns:a16="http://schemas.microsoft.com/office/drawing/2014/main" id="{46BC63AF-48D8-4B6A-8A70-6DDEE95DF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3" b="11061"/>
          <a:stretch/>
        </p:blipFill>
        <p:spPr>
          <a:xfrm>
            <a:off x="-770080" y="0"/>
            <a:ext cx="14101636" cy="79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5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樹, 室外, 個人, 男人 的圖片&#10;&#10;自動產生的描述">
            <a:extLst>
              <a:ext uri="{FF2B5EF4-FFF2-40B4-BE49-F238E27FC236}">
                <a16:creationId xmlns:a16="http://schemas.microsoft.com/office/drawing/2014/main" id="{38D33A95-B75E-43A2-8102-B4EED9042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24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6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樹, 室外, 地面, 棒球 的圖片&#10;&#10;自動產生的描述">
            <a:extLst>
              <a:ext uri="{FF2B5EF4-FFF2-40B4-BE49-F238E27FC236}">
                <a16:creationId xmlns:a16="http://schemas.microsoft.com/office/drawing/2014/main" id="{977CF9B6-7345-4703-B2D6-0C835DF99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2414"/>
            <a:ext cx="16773235" cy="112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4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狗, 室內, 個人, 坐 的圖片&#10;&#10;自動產生的描述">
            <a:extLst>
              <a:ext uri="{FF2B5EF4-FFF2-40B4-BE49-F238E27FC236}">
                <a16:creationId xmlns:a16="http://schemas.microsoft.com/office/drawing/2014/main" id="{2D084A41-A03A-4FA1-A6BF-E6DDB2893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75" y="643466"/>
            <a:ext cx="4178299" cy="5571066"/>
          </a:xfrm>
          <a:prstGeom prst="rect">
            <a:avLst/>
          </a:prstGeom>
        </p:spPr>
      </p:pic>
      <p:cxnSp>
        <p:nvCxnSpPr>
          <p:cNvPr id="29" name="Straight Connector 2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牆, 個人, 室內, 黑色 的圖片&#10;&#10;自動產生的描述">
            <a:extLst>
              <a:ext uri="{FF2B5EF4-FFF2-40B4-BE49-F238E27FC236}">
                <a16:creationId xmlns:a16="http://schemas.microsoft.com/office/drawing/2014/main" id="{14DEF746-BD3A-4CE5-BF5C-6AFBAFBBD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25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2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2AFE8E-575D-4751-8F47-E3FF5A9B74F0}"/>
              </a:ext>
            </a:extLst>
          </p:cNvPr>
          <p:cNvSpPr/>
          <p:nvPr/>
        </p:nvSpPr>
        <p:spPr>
          <a:xfrm>
            <a:off x="-73891" y="-64655"/>
            <a:ext cx="12385964" cy="705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圖片 9" descr="一張含有 牆, 個人, 室內, 黑色 的圖片&#10;&#10;自動產生的描述">
            <a:extLst>
              <a:ext uri="{FF2B5EF4-FFF2-40B4-BE49-F238E27FC236}">
                <a16:creationId xmlns:a16="http://schemas.microsoft.com/office/drawing/2014/main" id="{F6E7F224-57FC-44D5-90D8-837A91FFE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3" r="1" b="1"/>
          <a:stretch/>
        </p:blipFill>
        <p:spPr>
          <a:xfrm>
            <a:off x="-3046" y="340423"/>
            <a:ext cx="4630139" cy="5265795"/>
          </a:xfrm>
          <a:prstGeom prst="rect">
            <a:avLst/>
          </a:prstGeom>
        </p:spPr>
      </p:pic>
      <p:pic>
        <p:nvPicPr>
          <p:cNvPr id="9" name="圖片 8" descr="一張含有 狗, 室內, 個人, 坐 的圖片&#10;&#10;自動產生的描述">
            <a:extLst>
              <a:ext uri="{FF2B5EF4-FFF2-40B4-BE49-F238E27FC236}">
                <a16:creationId xmlns:a16="http://schemas.microsoft.com/office/drawing/2014/main" id="{6027C4C4-2405-4AEA-9B56-8B6B71493D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2" r="1" b="20257"/>
          <a:stretch/>
        </p:blipFill>
        <p:spPr>
          <a:xfrm>
            <a:off x="4901780" y="1071563"/>
            <a:ext cx="7290218" cy="52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F1D267B-2599-4E55-A894-978BE77F2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86303" y="-4553527"/>
            <a:ext cx="17413624" cy="130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9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 descr="一張含有 室外, 山, 個人, 擺姿勢 的圖片&#10;&#10;自動產生的描述">
            <a:extLst>
              <a:ext uri="{FF2B5EF4-FFF2-40B4-BE49-F238E27FC236}">
                <a16:creationId xmlns:a16="http://schemas.microsoft.com/office/drawing/2014/main" id="{A2304DF4-06BC-44C9-8913-5CA674FF6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" b="2156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3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圖片 2" descr="一張含有 個人, 室外 的圖片&#10;&#10;自動產生的描述">
            <a:extLst>
              <a:ext uri="{FF2B5EF4-FFF2-40B4-BE49-F238E27FC236}">
                <a16:creationId xmlns:a16="http://schemas.microsoft.com/office/drawing/2014/main" id="{3D01F245-F344-46AB-890E-E88E76B0E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3" b="627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9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872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0</Words>
  <Application>Microsoft Office PowerPoint</Application>
  <PresentationFormat>寬螢幕</PresentationFormat>
  <Paragraphs>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俊賢 黃</dc:creator>
  <cp:lastModifiedBy>俊賢 黃</cp:lastModifiedBy>
  <cp:revision>5</cp:revision>
  <dcterms:created xsi:type="dcterms:W3CDTF">2022-04-19T16:01:35Z</dcterms:created>
  <dcterms:modified xsi:type="dcterms:W3CDTF">2022-04-29T16:27:00Z</dcterms:modified>
</cp:coreProperties>
</file>